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FFCF4-2CAD-4378-9413-F9D3B9C00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4DB581-9830-BD86-78BB-0D65B5D99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D9AB1-9C60-A5E8-48C3-510448099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156D0-A491-8C28-A197-A342CC29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71973-9145-7E39-7521-38C1E7F3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0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E3FBD-FCEB-A0AB-2D18-DB67AF2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55804B-014A-CD10-C365-8A4222763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4ABB6-F0B1-C2D9-9D64-9F56B930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24AEC-F4A4-27BB-34D0-EB42E8F0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F7303-26AA-41C2-D2BA-757F8820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1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8EC427-61BB-C5E0-B633-E52CDED4C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9386C9-E94C-8C15-D04D-26220D579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AB618-92DF-1822-7129-95E89F4F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B5631-8CED-F216-6AD1-1BDF14E4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92921-5363-2B5A-B110-CCE1247A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94141-16A0-CA00-6F79-BEA5CEFE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40F8B-3E02-8DAF-7FF7-B8176D59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4EA923-5A42-3076-BED0-B4AC46E7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FAFE1-C00C-0460-7CCA-AD1111A3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C4C80-F2C7-B8D9-6D54-960EA5D7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2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D43B6-54D9-CB99-B308-FCBB8475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65203A-58B3-F3C7-ECD0-93A8954C0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6EA11A-1354-5F03-8E62-55185C54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AD9AF-E4D9-F094-8D53-5B9C89A0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4B122-618F-B480-2440-78002135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6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7AAB7-D694-EA1F-B23D-24BDE5B9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05DA0-E641-F5B6-43DD-0A47C47D2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F87EB7-95C9-5E5E-D943-0BA0EF1BC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07C2B0-FE6B-CF4E-5856-C49167F4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AC7395-DF38-6A78-9DC7-304023F8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C291A4-B2AB-6A26-37C6-4C63C37C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5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6F7A3-B3B5-5B7F-25CB-C7D0411C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06DB-C443-2C9E-59F9-C19F9A7BF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56F409-A97F-4324-A9E2-67A72CBCE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6A4473-F240-9A86-C1BB-128A12701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C4E53B-2627-5737-4F09-841D3B26B3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2865CB-08B3-4977-6DAC-1DDC3953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5EF0BB-0044-4F6E-0DCE-679D4D5F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A4C411-2FA5-FD4F-3B08-949990A9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2DF61-FBA2-4E0B-A04F-12E3A8F2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DFD5DB-1609-5D64-EE4E-9469D19D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99034-A1CC-3FCA-6551-9E3F3601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36883-17D3-D803-F98A-43A5982E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87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CC1682-A7C7-D963-074A-CD5BDF44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94BD55-3B80-EA62-CA18-11775299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A81614-921C-B285-D02B-BD94E2DA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51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50DF3-DD59-FCB4-2ECE-A42BD0CD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F3DA78-6B0F-9A08-813E-124325F14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EAACED-0642-630D-2888-33E99D724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30B11D-A8D2-5A65-CDEF-F60D7501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4F8B55-3838-23CD-5C3F-ECA529A7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5D9D0-92C7-470C-A52A-725D8C86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00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F0B9F-394F-40C7-2C79-F870551E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F798DE-9C74-BC4C-40C1-D1B677B65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5B102E-C000-3C29-51DA-4D767352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0B0596-B5AD-510B-4F08-053ABD99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ADC31E-FCF5-1F02-985A-56DDC849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D2FBF5-453A-8DB1-ECD7-824F0D12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98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B1FC5C-91E5-4CCA-026B-1011B331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082228-0978-24B2-9746-269A7F1E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18F1A-FB77-271A-8206-AF2ABE1B7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5990D-4D6A-4334-BE81-4C10E03C162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9C40E3-48E2-845D-D63F-25A9F92AF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E97B4-8D55-805B-9C87-63C02B8D1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4AA9-86C7-41B8-AEFD-2138A1599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9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90C226-B049-0257-2B06-4B2C7EB1441D}"/>
              </a:ext>
            </a:extLst>
          </p:cNvPr>
          <p:cNvSpPr/>
          <p:nvPr/>
        </p:nvSpPr>
        <p:spPr>
          <a:xfrm>
            <a:off x="-105229" y="-192597"/>
            <a:ext cx="3391353" cy="7243194"/>
          </a:xfrm>
          <a:prstGeom prst="rect">
            <a:avLst/>
          </a:prstGeom>
          <a:solidFill>
            <a:schemeClr val="accent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580EB-61BB-35C1-A52E-073CDEFA7108}"/>
              </a:ext>
            </a:extLst>
          </p:cNvPr>
          <p:cNvSpPr txBox="1"/>
          <p:nvPr/>
        </p:nvSpPr>
        <p:spPr>
          <a:xfrm>
            <a:off x="49021" y="1396557"/>
            <a:ext cx="3103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바다가자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31327-F27E-1BEE-F687-2DA7ED2E7976}"/>
              </a:ext>
            </a:extLst>
          </p:cNvPr>
          <p:cNvSpPr txBox="1"/>
          <p:nvPr/>
        </p:nvSpPr>
        <p:spPr>
          <a:xfrm>
            <a:off x="546240" y="3438465"/>
            <a:ext cx="263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팀장 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: 	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남윤재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35CA3-28C2-20BE-047C-286803BFFD0E}"/>
              </a:ext>
            </a:extLst>
          </p:cNvPr>
          <p:cNvSpPr txBox="1"/>
          <p:nvPr/>
        </p:nvSpPr>
        <p:spPr>
          <a:xfrm>
            <a:off x="546240" y="4009965"/>
            <a:ext cx="263133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조원 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: 	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박지애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이지환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최진규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93C37-1687-F785-CAE3-C2A5B455E919}"/>
              </a:ext>
            </a:extLst>
          </p:cNvPr>
          <p:cNvSpPr txBox="1"/>
          <p:nvPr/>
        </p:nvSpPr>
        <p:spPr>
          <a:xfrm>
            <a:off x="546240" y="2811726"/>
            <a:ext cx="2739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팀명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: 	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 Semilight" panose="020B0502040204020203" pitchFamily="50" charset="-127"/>
              </a:rPr>
              <a:t>일조량많음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544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D66287-175E-9FA7-1B3C-965A253B5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37" y="1191077"/>
            <a:ext cx="7334250" cy="4933950"/>
          </a:xfrm>
          <a:prstGeom prst="rect">
            <a:avLst/>
          </a:prstGeom>
          <a:ln w="22225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267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2C32C7-7F9C-E79E-0A27-91D729CC0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6534150" cy="3941797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509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590920-1095-CCA5-13AF-39E75277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6568770" cy="3907208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929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7FA0DB-8D6E-344A-7211-D9DDD31C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392" y="2439261"/>
            <a:ext cx="4048125" cy="2447925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82BB11-319E-6D98-CB16-A94EABC22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57" y="1546770"/>
            <a:ext cx="4044983" cy="4501386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44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0" name="시연">
            <a:hlinkClick r:id="" action="ppaction://media"/>
            <a:extLst>
              <a:ext uri="{FF2B5EF4-FFF2-40B4-BE49-F238E27FC236}">
                <a16:creationId xmlns:a16="http://schemas.microsoft.com/office/drawing/2014/main" id="{1FB98840-690C-FC8C-2142-36CB6445D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4300" y="622363"/>
            <a:ext cx="6780977" cy="57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Q&amp;A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72259-9DB0-C49A-8B8F-7C5460232F97}"/>
              </a:ext>
            </a:extLst>
          </p:cNvPr>
          <p:cNvSpPr txBox="1"/>
          <p:nvPr/>
        </p:nvSpPr>
        <p:spPr>
          <a:xfrm>
            <a:off x="5302590" y="2372898"/>
            <a:ext cx="72158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</a:t>
            </a:r>
            <a:r>
              <a:rPr lang="en-US" altLang="ko-KR" sz="32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5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en-US" altLang="ko-KR" sz="32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5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endParaRPr lang="ko-KR" altLang="en-US" sz="115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58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368300" y="-317500"/>
            <a:ext cx="12928600" cy="7531100"/>
          </a:xfrm>
          <a:prstGeom prst="rect">
            <a:avLst/>
          </a:prstGeom>
          <a:solidFill>
            <a:schemeClr val="bg2">
              <a:lumMod val="9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605513" y="161442"/>
            <a:ext cx="210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Q &amp; A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54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381000" y="-304800"/>
            <a:ext cx="12928600" cy="749300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524893" y="360753"/>
            <a:ext cx="210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8567EDD-238B-D2E3-A71E-C1287FAB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619448"/>
              </p:ext>
            </p:extLst>
          </p:nvPr>
        </p:nvGraphicFramePr>
        <p:xfrm>
          <a:off x="4257674" y="1767139"/>
          <a:ext cx="7419976" cy="391900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709988">
                  <a:extLst>
                    <a:ext uri="{9D8B030D-6E8A-4147-A177-3AD203B41FA5}">
                      <a16:colId xmlns:a16="http://schemas.microsoft.com/office/drawing/2014/main" val="1568595203"/>
                    </a:ext>
                  </a:extLst>
                </a:gridCol>
                <a:gridCol w="3709988">
                  <a:extLst>
                    <a:ext uri="{9D8B030D-6E8A-4147-A177-3AD203B41FA5}">
                      <a16:colId xmlns:a16="http://schemas.microsoft.com/office/drawing/2014/main" val="875355313"/>
                    </a:ext>
                  </a:extLst>
                </a:gridCol>
              </a:tblGrid>
              <a:tr h="979752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WINDOW10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402626"/>
                  </a:ext>
                </a:extLst>
              </a:tr>
              <a:tr h="979752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JAVA</a:t>
                      </a:r>
                      <a:endParaRPr lang="ko-KR" altLang="en-US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21823"/>
                  </a:ext>
                </a:extLst>
              </a:tr>
              <a:tr h="979752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Eclipse</a:t>
                      </a:r>
                      <a:endParaRPr lang="ko-KR" altLang="en-US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765969"/>
                  </a:ext>
                </a:extLst>
              </a:tr>
              <a:tr h="979752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</a:t>
                      </a:r>
                      <a:endParaRPr lang="ko-KR" altLang="en-US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Oracle18c</a:t>
                      </a:r>
                      <a:endParaRPr lang="ko-KR" altLang="en-US" b="1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301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74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41300" y="-203200"/>
            <a:ext cx="12750800" cy="7289800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134368" y="360753"/>
            <a:ext cx="348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 및 목적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2" y="2336174"/>
            <a:ext cx="2551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21A5EA-4928-1D88-5F92-FF0464A3E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r="23288" b="943"/>
          <a:stretch/>
        </p:blipFill>
        <p:spPr>
          <a:xfrm rot="13328743">
            <a:off x="3563134" y="1363018"/>
            <a:ext cx="457003" cy="8082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90AD9D-D2EB-48CD-382A-AE937A52E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r="23288" b="943"/>
          <a:stretch/>
        </p:blipFill>
        <p:spPr>
          <a:xfrm rot="3075755">
            <a:off x="10819822" y="5179603"/>
            <a:ext cx="457003" cy="808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F5781D-B31E-B321-417A-590A31BFD9C0}"/>
              </a:ext>
            </a:extLst>
          </p:cNvPr>
          <p:cNvSpPr txBox="1"/>
          <p:nvPr/>
        </p:nvSpPr>
        <p:spPr>
          <a:xfrm>
            <a:off x="3913349" y="2073914"/>
            <a:ext cx="703087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해수욕장을 가면 종종 우리는 사람이 너무 붐비거나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편의시설이 부족하거나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교통편이 불편한 상황을 경험합니다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만약 우리 해수욕장의 정보를 미리 알 수 있는 프로그램이 있다면 해수욕장을 찾는 사람들의 불편을 덜어줄 것이라고 생각합니다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전국의 모든 해수욕장의 정보가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있기 때문에 잘 알려지지 않은 해수욕장의 정보도 얻을 수 있는 효과가 있으리라 생각해 개발을 하게 되었습니다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25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41299" y="-285750"/>
            <a:ext cx="12766674" cy="7334250"/>
          </a:xfrm>
          <a:prstGeom prst="rect">
            <a:avLst/>
          </a:prstGeom>
          <a:solidFill>
            <a:schemeClr val="bg2">
              <a:lumMod val="9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524893" y="360753"/>
            <a:ext cx="210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개요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4A15BE-8B7F-906C-3AED-76CF111508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69" y="2707774"/>
            <a:ext cx="2052119" cy="20521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DADF48-EE74-FFA9-2497-56CA0A4F1A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6" y="2475835"/>
            <a:ext cx="2503492" cy="2503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120D08-FE49-B5E7-AEF6-6BF1951B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29" y="2821830"/>
            <a:ext cx="2052119" cy="20521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9B04C4-0B06-B38B-8787-404E6A227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525">
            <a:off x="4828680" y="1999298"/>
            <a:ext cx="1512817" cy="10589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EA7D106-BB9F-1E78-4118-B017958F6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525">
            <a:off x="8185079" y="2025764"/>
            <a:ext cx="1512817" cy="10589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DC31E0-D9E3-4173-0C79-3B9AC5CA17CB}"/>
              </a:ext>
            </a:extLst>
          </p:cNvPr>
          <p:cNvSpPr txBox="1"/>
          <p:nvPr/>
        </p:nvSpPr>
        <p:spPr>
          <a:xfrm>
            <a:off x="3236351" y="1532274"/>
            <a:ext cx="192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91A22F-B64A-6805-26B1-5D273D39A361}"/>
              </a:ext>
            </a:extLst>
          </p:cNvPr>
          <p:cNvSpPr txBox="1"/>
          <p:nvPr/>
        </p:nvSpPr>
        <p:spPr>
          <a:xfrm>
            <a:off x="9722852" y="1540548"/>
            <a:ext cx="192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E7F7E6-CE4F-CE31-AB10-7B7CCE8D3F24}"/>
              </a:ext>
            </a:extLst>
          </p:cNvPr>
          <p:cNvSpPr txBox="1"/>
          <p:nvPr/>
        </p:nvSpPr>
        <p:spPr>
          <a:xfrm>
            <a:off x="3106016" y="4959946"/>
            <a:ext cx="2143306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붐비는 해수욕장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부족한 편의시설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불편한 교통편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3E94CD-6CC8-5D11-7725-48D3027FBC3B}"/>
              </a:ext>
            </a:extLst>
          </p:cNvPr>
          <p:cNvSpPr txBox="1"/>
          <p:nvPr/>
        </p:nvSpPr>
        <p:spPr>
          <a:xfrm>
            <a:off x="9524119" y="5018769"/>
            <a:ext cx="214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성공적인 여행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65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5043F4-9661-69D6-5167-A360ED419ECA}"/>
              </a:ext>
            </a:extLst>
          </p:cNvPr>
          <p:cNvSpPr/>
          <p:nvPr/>
        </p:nvSpPr>
        <p:spPr>
          <a:xfrm>
            <a:off x="3045851" y="3235727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91F0DF-2CA6-31DD-4CFC-83EA79429089}"/>
              </a:ext>
            </a:extLst>
          </p:cNvPr>
          <p:cNvSpPr/>
          <p:nvPr/>
        </p:nvSpPr>
        <p:spPr>
          <a:xfrm>
            <a:off x="5112776" y="1136613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F97CE7-91C8-BE49-9B6D-E717ED690991}"/>
              </a:ext>
            </a:extLst>
          </p:cNvPr>
          <p:cNvSpPr/>
          <p:nvPr/>
        </p:nvSpPr>
        <p:spPr>
          <a:xfrm>
            <a:off x="5112776" y="230700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E7CCA-018C-802C-8B1E-F8FA4BF9219A}"/>
              </a:ext>
            </a:extLst>
          </p:cNvPr>
          <p:cNvSpPr/>
          <p:nvPr/>
        </p:nvSpPr>
        <p:spPr>
          <a:xfrm>
            <a:off x="5112776" y="431569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D37B8B-E5AD-6802-1885-46881ABC42C0}"/>
              </a:ext>
            </a:extLst>
          </p:cNvPr>
          <p:cNvSpPr/>
          <p:nvPr/>
        </p:nvSpPr>
        <p:spPr>
          <a:xfrm>
            <a:off x="5112776" y="5388101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0BD0467-589C-ECBB-FF13-C5937FB57D5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546717" y="1469899"/>
            <a:ext cx="566059" cy="2099114"/>
          </a:xfrm>
          <a:prstGeom prst="bentConnector3">
            <a:avLst>
              <a:gd name="adj1" fmla="val 3317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450AFBA-709A-3E72-202D-1DB9AB363567}"/>
              </a:ext>
            </a:extLst>
          </p:cNvPr>
          <p:cNvCxnSpPr>
            <a:endCxn id="10" idx="1"/>
          </p:cNvCxnSpPr>
          <p:nvPr/>
        </p:nvCxnSpPr>
        <p:spPr>
          <a:xfrm>
            <a:off x="4733925" y="2640294"/>
            <a:ext cx="378851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B14BC62-AA6F-BF98-6EBA-814545A0E88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4546717" y="3569013"/>
            <a:ext cx="566059" cy="2152374"/>
          </a:xfrm>
          <a:prstGeom prst="bentConnector3">
            <a:avLst>
              <a:gd name="adj1" fmla="val 3149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3885020-5BC0-A9A6-AEC9-1E902B5DFEE1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546717" y="3569013"/>
            <a:ext cx="566059" cy="1079971"/>
          </a:xfrm>
          <a:prstGeom prst="bentConnector3">
            <a:avLst>
              <a:gd name="adj1" fmla="val 3317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85C6A0-7BB7-96EE-DB4C-BD36394814BE}"/>
              </a:ext>
            </a:extLst>
          </p:cNvPr>
          <p:cNvSpPr/>
          <p:nvPr/>
        </p:nvSpPr>
        <p:spPr>
          <a:xfrm>
            <a:off x="7696092" y="1136613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가입 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4A17A9-D5F5-46BC-EE51-55D5261A6AF5}"/>
              </a:ext>
            </a:extLst>
          </p:cNvPr>
          <p:cNvSpPr/>
          <p:nvPr/>
        </p:nvSpPr>
        <p:spPr>
          <a:xfrm>
            <a:off x="10448926" y="484012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E4E57A9-3DD1-DC7C-CB15-862775940A0B}"/>
              </a:ext>
            </a:extLst>
          </p:cNvPr>
          <p:cNvSpPr/>
          <p:nvPr/>
        </p:nvSpPr>
        <p:spPr>
          <a:xfrm>
            <a:off x="10446884" y="1285233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정보수정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9C9AD4-7054-DC72-D031-22972889FE01}"/>
              </a:ext>
            </a:extLst>
          </p:cNvPr>
          <p:cNvSpPr/>
          <p:nvPr/>
        </p:nvSpPr>
        <p:spPr>
          <a:xfrm>
            <a:off x="7696092" y="230878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폼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EA6989-80C7-E670-7220-1BB39699BAFB}"/>
              </a:ext>
            </a:extLst>
          </p:cNvPr>
          <p:cNvSpPr/>
          <p:nvPr/>
        </p:nvSpPr>
        <p:spPr>
          <a:xfrm>
            <a:off x="10446884" y="230700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도 선택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DDE3F6A-0B24-ECD1-706E-F37B63C7A5B9}"/>
              </a:ext>
            </a:extLst>
          </p:cNvPr>
          <p:cNvSpPr/>
          <p:nvPr/>
        </p:nvSpPr>
        <p:spPr>
          <a:xfrm>
            <a:off x="7696092" y="4315698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해수욕장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폼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FAEBC2A-3CFF-899D-DBF0-5B22B9E6524C}"/>
              </a:ext>
            </a:extLst>
          </p:cNvPr>
          <p:cNvSpPr/>
          <p:nvPr/>
        </p:nvSpPr>
        <p:spPr>
          <a:xfrm>
            <a:off x="10446884" y="4311914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B73C21-9F42-C86C-D973-FF65F02D8842}"/>
              </a:ext>
            </a:extLst>
          </p:cNvPr>
          <p:cNvSpPr/>
          <p:nvPr/>
        </p:nvSpPr>
        <p:spPr>
          <a:xfrm>
            <a:off x="10446884" y="5129225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29B1F98-AECC-27F1-2B99-21D44AE8BDCE}"/>
              </a:ext>
            </a:extLst>
          </p:cNvPr>
          <p:cNvSpPr/>
          <p:nvPr/>
        </p:nvSpPr>
        <p:spPr>
          <a:xfrm>
            <a:off x="7696092" y="5388101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 폼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12A7EB-4972-C0E2-26ED-F891F428ECCE}"/>
              </a:ext>
            </a:extLst>
          </p:cNvPr>
          <p:cNvSpPr/>
          <p:nvPr/>
        </p:nvSpPr>
        <p:spPr>
          <a:xfrm>
            <a:off x="10446884" y="5946536"/>
            <a:ext cx="1500866" cy="666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작성된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확인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1A553C8-AA1D-B611-CCFE-1B40474094B3}"/>
              </a:ext>
            </a:extLst>
          </p:cNvPr>
          <p:cNvCxnSpPr>
            <a:endCxn id="50" idx="1"/>
          </p:cNvCxnSpPr>
          <p:nvPr/>
        </p:nvCxnSpPr>
        <p:spPr>
          <a:xfrm>
            <a:off x="6613642" y="1469899"/>
            <a:ext cx="1082450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2A9CFB6-C333-FA0C-86B4-2A6143CE79FB}"/>
              </a:ext>
            </a:extLst>
          </p:cNvPr>
          <p:cNvCxnSpPr/>
          <p:nvPr/>
        </p:nvCxnSpPr>
        <p:spPr>
          <a:xfrm>
            <a:off x="6613642" y="2640294"/>
            <a:ext cx="1082450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05E460-75BE-D79D-22C4-5627CA4BAA15}"/>
              </a:ext>
            </a:extLst>
          </p:cNvPr>
          <p:cNvCxnSpPr/>
          <p:nvPr/>
        </p:nvCxnSpPr>
        <p:spPr>
          <a:xfrm>
            <a:off x="6613642" y="4645200"/>
            <a:ext cx="1082450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9DB5061-6B9B-4FD5-6705-3D57914AD34A}"/>
              </a:ext>
            </a:extLst>
          </p:cNvPr>
          <p:cNvCxnSpPr/>
          <p:nvPr/>
        </p:nvCxnSpPr>
        <p:spPr>
          <a:xfrm>
            <a:off x="6613642" y="5721387"/>
            <a:ext cx="1082450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E8F0C85-BFB6-F279-987C-79DB58C04A45}"/>
              </a:ext>
            </a:extLst>
          </p:cNvPr>
          <p:cNvCxnSpPr>
            <a:stCxn id="53" idx="3"/>
            <a:endCxn id="54" idx="1"/>
          </p:cNvCxnSpPr>
          <p:nvPr/>
        </p:nvCxnSpPr>
        <p:spPr>
          <a:xfrm flipV="1">
            <a:off x="9196958" y="2640294"/>
            <a:ext cx="1249926" cy="178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CBA87F-F16A-3F73-D26A-06ADA701A92A}"/>
              </a:ext>
            </a:extLst>
          </p:cNvPr>
          <p:cNvCxnSpPr/>
          <p:nvPr/>
        </p:nvCxnSpPr>
        <p:spPr>
          <a:xfrm flipV="1">
            <a:off x="9196958" y="4623141"/>
            <a:ext cx="1249926" cy="178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74D6715-8D8A-8623-F4A7-85723A3AA483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195937" y="817298"/>
            <a:ext cx="1252989" cy="506162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5270D9D-B738-F29A-9D4D-F8582642B26A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9196958" y="1469899"/>
            <a:ext cx="1249926" cy="148620"/>
          </a:xfrm>
          <a:prstGeom prst="bentConnector3">
            <a:avLst>
              <a:gd name="adj1" fmla="val 56096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BFAA366E-B8DF-1DFD-6CCA-3E0F39C1A641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195937" y="5862163"/>
            <a:ext cx="1250947" cy="417659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C202446-026E-76F9-DF8D-92AE7892D45A}"/>
              </a:ext>
            </a:extLst>
          </p:cNvPr>
          <p:cNvCxnSpPr>
            <a:stCxn id="59" idx="3"/>
            <a:endCxn id="57" idx="1"/>
          </p:cNvCxnSpPr>
          <p:nvPr/>
        </p:nvCxnSpPr>
        <p:spPr>
          <a:xfrm flipV="1">
            <a:off x="9196958" y="5462511"/>
            <a:ext cx="1249926" cy="258876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6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22AFF1-96A9-C01F-9BE6-E06A4669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01" y="2406540"/>
            <a:ext cx="4742364" cy="2353353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BB8335-B525-7DF3-021E-81328453B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7"/>
          <a:stretch/>
        </p:blipFill>
        <p:spPr>
          <a:xfrm>
            <a:off x="8580893" y="2845813"/>
            <a:ext cx="3151803" cy="1430912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846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38C043-2F00-01E6-735E-F702C14AC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49" y="2353795"/>
            <a:ext cx="3917276" cy="2249525"/>
          </a:xfrm>
          <a:prstGeom prst="rect">
            <a:avLst/>
          </a:prstGeom>
          <a:ln w="15875">
            <a:solidFill>
              <a:schemeClr val="tx2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4C7318-B715-8687-824C-2E07D2B6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856" y="3106051"/>
            <a:ext cx="2386017" cy="1213229"/>
          </a:xfrm>
          <a:prstGeom prst="rect">
            <a:avLst/>
          </a:prstGeom>
          <a:ln w="15875">
            <a:solidFill>
              <a:schemeClr val="tx2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30265E-F6E7-C51F-3E60-2C44F4AEE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857" y="1469899"/>
            <a:ext cx="2386017" cy="1173014"/>
          </a:xfrm>
          <a:prstGeom prst="rect">
            <a:avLst/>
          </a:prstGeom>
          <a:ln w="15875">
            <a:solidFill>
              <a:schemeClr val="tx2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59D35C-4239-CA54-2352-42DF71B2BF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3"/>
          <a:stretch/>
        </p:blipFill>
        <p:spPr>
          <a:xfrm>
            <a:off x="8472719" y="4686300"/>
            <a:ext cx="2338153" cy="1346284"/>
          </a:xfrm>
          <a:prstGeom prst="rect">
            <a:avLst/>
          </a:prstGeom>
          <a:ln w="15875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859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A6D5B-BC27-E8CD-528E-97EFA4CB3F83}"/>
              </a:ext>
            </a:extLst>
          </p:cNvPr>
          <p:cNvSpPr/>
          <p:nvPr/>
        </p:nvSpPr>
        <p:spPr>
          <a:xfrm>
            <a:off x="-228599" y="-123825"/>
            <a:ext cx="12658724" cy="733425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C773-AEAB-361B-F0FB-DD58CBA7550A}"/>
              </a:ext>
            </a:extLst>
          </p:cNvPr>
          <p:cNvSpPr/>
          <p:nvPr/>
        </p:nvSpPr>
        <p:spPr>
          <a:xfrm>
            <a:off x="242208" y="362856"/>
            <a:ext cx="101600" cy="5805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67858-2508-CD6A-9976-84FC3864A44A}"/>
              </a:ext>
            </a:extLst>
          </p:cNvPr>
          <p:cNvSpPr txBox="1"/>
          <p:nvPr/>
        </p:nvSpPr>
        <p:spPr>
          <a:xfrm>
            <a:off x="429643" y="360753"/>
            <a:ext cx="271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8F121E-990F-498F-60F8-A3C1AE1D15E1}"/>
              </a:ext>
            </a:extLst>
          </p:cNvPr>
          <p:cNvSpPr/>
          <p:nvPr/>
        </p:nvSpPr>
        <p:spPr>
          <a:xfrm>
            <a:off x="242209" y="1469899"/>
            <a:ext cx="2653391" cy="4655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CD4E3-0AE9-D9E6-5F33-E866AE1432D4}"/>
              </a:ext>
            </a:extLst>
          </p:cNvPr>
          <p:cNvSpPr txBox="1"/>
          <p:nvPr/>
        </p:nvSpPr>
        <p:spPr>
          <a:xfrm>
            <a:off x="344483" y="1767139"/>
            <a:ext cx="184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79B8-F714-306D-91FC-5CB08884CFC2}"/>
              </a:ext>
            </a:extLst>
          </p:cNvPr>
          <p:cNvSpPr txBox="1"/>
          <p:nvPr/>
        </p:nvSpPr>
        <p:spPr>
          <a:xfrm>
            <a:off x="344483" y="2336174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 동기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3E3F0-7770-6D74-DF92-AB0C2FE7EC6B}"/>
              </a:ext>
            </a:extLst>
          </p:cNvPr>
          <p:cNvSpPr txBox="1"/>
          <p:nvPr/>
        </p:nvSpPr>
        <p:spPr>
          <a:xfrm>
            <a:off x="344483" y="2934590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시스템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0956-D486-DC58-B843-FB993E5B7E5A}"/>
              </a:ext>
            </a:extLst>
          </p:cNvPr>
          <p:cNvSpPr txBox="1"/>
          <p:nvPr/>
        </p:nvSpPr>
        <p:spPr>
          <a:xfrm>
            <a:off x="330540" y="3478558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A7F1-76D0-27DD-03B3-C12A09ABB17A}"/>
              </a:ext>
            </a:extLst>
          </p:cNvPr>
          <p:cNvSpPr txBox="1"/>
          <p:nvPr/>
        </p:nvSpPr>
        <p:spPr>
          <a:xfrm>
            <a:off x="330540" y="4119225"/>
            <a:ext cx="24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C6A89-F7F0-ED68-C8F9-0AC3C18CCE74}"/>
              </a:ext>
            </a:extLst>
          </p:cNvPr>
          <p:cNvSpPr txBox="1"/>
          <p:nvPr/>
        </p:nvSpPr>
        <p:spPr>
          <a:xfrm>
            <a:off x="330540" y="4759893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0C36F-2ED2-18DD-D4B8-D990988299A4}"/>
              </a:ext>
            </a:extLst>
          </p:cNvPr>
          <p:cNvSpPr txBox="1"/>
          <p:nvPr/>
        </p:nvSpPr>
        <p:spPr>
          <a:xfrm>
            <a:off x="330540" y="5388101"/>
            <a:ext cx="24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7. Q &amp; 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7CCA27-2A27-3E27-2E49-1AAAB039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01" y="1767139"/>
            <a:ext cx="4072723" cy="391820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38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579</Words>
  <Application>Microsoft Office PowerPoint</Application>
  <PresentationFormat>와이드스크린</PresentationFormat>
  <Paragraphs>166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이지환</dc:creator>
  <cp:lastModifiedBy>이지환</cp:lastModifiedBy>
  <cp:revision>5</cp:revision>
  <dcterms:created xsi:type="dcterms:W3CDTF">2023-04-26T12:07:54Z</dcterms:created>
  <dcterms:modified xsi:type="dcterms:W3CDTF">2023-04-26T15:00:54Z</dcterms:modified>
</cp:coreProperties>
</file>